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75" d="100"/>
          <a:sy n="75" d="100"/>
        </p:scale>
        <p:origin x="-112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3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7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Komponenty </a:t>
            </a:r>
            <a:r>
              <a:rPr lang="sk-SK" sz="3000" b="1" spc="300" dirty="0" err="1">
                <a:solidFill>
                  <a:srgbClr val="54BC9B"/>
                </a:solidFill>
              </a:rPr>
              <a:t>drona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>
                <a:solidFill>
                  <a:srgbClr val="54BC9B"/>
                </a:solidFill>
              </a:rPr>
              <a:t>Palubný ovládač </a:t>
            </a:r>
            <a:r>
              <a:rPr lang="sk-SK" sz="3000" b="1" spc="300" dirty="0" smtClean="0">
                <a:solidFill>
                  <a:srgbClr val="54BC9B"/>
                </a:solidFill>
              </a:rPr>
              <a:t>letu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231101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err="1" smtClean="0">
                <a:solidFill>
                  <a:srgbClr val="54BC9B"/>
                </a:solidFill>
              </a:rPr>
              <a:t>Kapacita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výpočtovej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techniky</a:t>
            </a:r>
            <a:r>
              <a:rPr lang="en-US" sz="3000" b="1" spc="100" dirty="0">
                <a:solidFill>
                  <a:srgbClr val="54BC9B"/>
                </a:solidFill>
              </a:rPr>
              <a:t> UAV </a:t>
            </a:r>
            <a:r>
              <a:rPr lang="en-US" sz="3000" b="1" spc="100" dirty="0" err="1">
                <a:solidFill>
                  <a:srgbClr val="54BC9B"/>
                </a:solidFill>
              </a:rPr>
              <a:t>sa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riadila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pokrokom</a:t>
            </a:r>
            <a:r>
              <a:rPr lang="en-US" sz="3000" b="1" spc="100" dirty="0">
                <a:solidFill>
                  <a:srgbClr val="54BC9B"/>
                </a:solidFill>
              </a:rPr>
              <a:t> v </a:t>
            </a:r>
            <a:r>
              <a:rPr lang="en-US" sz="3000" b="1" spc="100" dirty="0" err="1">
                <a:solidFill>
                  <a:srgbClr val="54BC9B"/>
                </a:solidFill>
              </a:rPr>
              <a:t>oblasti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výpočtovej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rgbClr val="54BC9B"/>
                </a:solidFill>
              </a:rPr>
              <a:t>techniky</a:t>
            </a:r>
            <a:r>
              <a:rPr lang="en-US" sz="3000" b="1" spc="100" dirty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počínajúc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analógovým</a:t>
            </a:r>
            <a:r>
              <a:rPr lang="sk-SK" sz="3000" b="1" spc="100" dirty="0" smtClean="0">
                <a:solidFill>
                  <a:srgbClr val="54BC9B"/>
                </a:solidFill>
              </a:rPr>
              <a:t> ovládaním, ktoré prešlo k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mikrokontroléro</a:t>
            </a:r>
            <a:r>
              <a:rPr lang="sk-SK" sz="3000" b="1" spc="100" dirty="0" smtClean="0">
                <a:solidFill>
                  <a:srgbClr val="54BC9B"/>
                </a:solidFill>
              </a:rPr>
              <a:t>m</a:t>
            </a:r>
            <a:r>
              <a:rPr lang="en-US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err="1">
                <a:solidFill>
                  <a:srgbClr val="54BC9B"/>
                </a:solidFill>
              </a:rPr>
              <a:t>potom</a:t>
            </a:r>
            <a:r>
              <a:rPr lang="en-US" sz="3000" b="1" spc="100" dirty="0">
                <a:solidFill>
                  <a:srgbClr val="54BC9B"/>
                </a:solidFill>
              </a:rPr>
              <a:t> </a:t>
            </a:r>
            <a:r>
              <a:rPr lang="sk-SK" sz="3000" b="1" spc="100" dirty="0" err="1">
                <a:solidFill>
                  <a:schemeClr val="bg1"/>
                </a:solidFill>
              </a:rPr>
              <a:t>jednochipovým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 smtClean="0">
                <a:solidFill>
                  <a:srgbClr val="54BC9B"/>
                </a:solidFill>
              </a:rPr>
              <a:t>systémom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SOC (SOC) a </a:t>
            </a:r>
            <a:r>
              <a:rPr lang="sk-SK" sz="3000" b="1" spc="100" dirty="0">
                <a:solidFill>
                  <a:schemeClr val="bg1"/>
                </a:solidFill>
              </a:rPr>
              <a:t>jednodoskovým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 err="1">
                <a:solidFill>
                  <a:schemeClr val="bg1"/>
                </a:solidFill>
              </a:rPr>
              <a:t>počítač</a:t>
            </a:r>
            <a:r>
              <a:rPr lang="sk-SK" sz="3000" b="1" spc="100" dirty="0">
                <a:solidFill>
                  <a:schemeClr val="bg1"/>
                </a:solidFill>
              </a:rPr>
              <a:t>o</a:t>
            </a:r>
            <a:r>
              <a:rPr lang="en-US" sz="3000" b="1" spc="100" dirty="0">
                <a:solidFill>
                  <a:schemeClr val="bg1"/>
                </a:solidFill>
              </a:rPr>
              <a:t>m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(SBC).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63664" y="692696"/>
            <a:ext cx="591001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Palubný ovládač letu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09936" y="150765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Systémový </a:t>
            </a:r>
            <a:r>
              <a:rPr lang="pt-BR" sz="3000" b="1" spc="100" dirty="0" smtClean="0">
                <a:solidFill>
                  <a:srgbClr val="54BC9B"/>
                </a:solidFill>
              </a:rPr>
              <a:t>hardware </a:t>
            </a:r>
            <a:r>
              <a:rPr lang="sk-SK" sz="3000" b="1" spc="100" dirty="0" smtClean="0">
                <a:solidFill>
                  <a:srgbClr val="54BC9B"/>
                </a:solidFill>
              </a:rPr>
              <a:t>pre malé </a:t>
            </a:r>
            <a:r>
              <a:rPr lang="pt-BR" sz="3000" b="1" spc="100" dirty="0" smtClean="0">
                <a:solidFill>
                  <a:srgbClr val="54BC9B"/>
                </a:solidFill>
              </a:rPr>
              <a:t>UAV</a:t>
            </a:r>
            <a:r>
              <a:rPr lang="sk-SK" sz="3000" b="1" spc="100" dirty="0" smtClean="0">
                <a:solidFill>
                  <a:srgbClr val="54BC9B"/>
                </a:solidFill>
              </a:rPr>
              <a:t> sa často nazýva </a:t>
            </a:r>
            <a:r>
              <a:rPr lang="sk-SK" sz="3000" b="1" spc="100" dirty="0" smtClean="0">
                <a:solidFill>
                  <a:schemeClr val="bg1"/>
                </a:solidFill>
              </a:rPr>
              <a:t>Letový ovládač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(FC), </a:t>
            </a:r>
            <a:r>
              <a:rPr lang="sk-SK" sz="3000" b="1" spc="100" dirty="0" smtClean="0">
                <a:solidFill>
                  <a:schemeClr val="bg1"/>
                </a:solidFill>
              </a:rPr>
              <a:t>Palubný ovládač letu </a:t>
            </a:r>
            <a:r>
              <a:rPr lang="pt-BR" sz="3000" b="1" spc="100" dirty="0" smtClean="0">
                <a:solidFill>
                  <a:srgbClr val="54BC9B"/>
                </a:solidFill>
              </a:rPr>
              <a:t>(</a:t>
            </a:r>
            <a:r>
              <a:rPr lang="pt-BR" sz="3000" b="1" spc="100" dirty="0">
                <a:solidFill>
                  <a:srgbClr val="54BC9B"/>
                </a:solidFill>
              </a:rPr>
              <a:t>FCB) </a:t>
            </a:r>
            <a:r>
              <a:rPr lang="sk-SK" sz="3000" b="1" spc="100" dirty="0" smtClean="0">
                <a:solidFill>
                  <a:srgbClr val="54BC9B"/>
                </a:solidFill>
              </a:rPr>
              <a:t>alebo </a:t>
            </a:r>
            <a:r>
              <a:rPr lang="pt-BR" sz="3000" b="1" spc="100" dirty="0" smtClean="0">
                <a:solidFill>
                  <a:schemeClr val="bg1"/>
                </a:solidFill>
              </a:rPr>
              <a:t>Autopilot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  <a:p>
            <a:pPr algn="ctr"/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6991" y="476676"/>
            <a:ext cx="591001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Palubný ovládač letu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84" y="3202062"/>
            <a:ext cx="3137768" cy="3137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03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Riadenie letu je jedným zo </a:t>
            </a:r>
            <a:r>
              <a:rPr lang="sk-SK" sz="3000" b="1" spc="100" dirty="0" smtClean="0">
                <a:solidFill>
                  <a:schemeClr val="bg1"/>
                </a:solidFill>
              </a:rPr>
              <a:t>základných </a:t>
            </a:r>
            <a:r>
              <a:rPr lang="pt-BR" sz="3000" b="1" spc="100" dirty="0" smtClean="0">
                <a:solidFill>
                  <a:schemeClr val="bg1"/>
                </a:solidFill>
              </a:rPr>
              <a:t>systémov</a:t>
            </a:r>
            <a:r>
              <a:rPr lang="pt-BR" sz="3000" b="1" spc="100" dirty="0" smtClean="0">
                <a:solidFill>
                  <a:srgbClr val="54BC9B"/>
                </a:solidFill>
              </a:rPr>
              <a:t> a </a:t>
            </a:r>
            <a:r>
              <a:rPr lang="pt-BR" sz="3000" b="1" spc="100" dirty="0">
                <a:solidFill>
                  <a:srgbClr val="54BC9B"/>
                </a:solidFill>
              </a:rPr>
              <a:t>je </a:t>
            </a:r>
            <a:r>
              <a:rPr lang="pt-BR" sz="3000" b="1" spc="100" dirty="0" smtClean="0">
                <a:solidFill>
                  <a:srgbClr val="54BC9B"/>
                </a:solidFill>
              </a:rPr>
              <a:t>podobn</a:t>
            </a:r>
            <a:r>
              <a:rPr lang="sk-SK" sz="3000" b="1" spc="100" dirty="0" smtClean="0">
                <a:solidFill>
                  <a:srgbClr val="54BC9B"/>
                </a:solidFill>
              </a:rPr>
              <a:t>ý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leteckej doprave s lietadlom: dynamika leteckého letu, ovládanie a automatizácia.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6991" y="476676"/>
            <a:ext cx="591001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Palubný ovládač letu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83048" y="1875596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Automatický </a:t>
            </a:r>
            <a:r>
              <a:rPr lang="pt-BR" sz="3000" b="1" spc="100" dirty="0">
                <a:solidFill>
                  <a:srgbClr val="54BC9B"/>
                </a:solidFill>
              </a:rPr>
              <a:t>let zahŕňa </a:t>
            </a:r>
            <a:r>
              <a:rPr lang="pt-BR" sz="3000" b="1" spc="100" dirty="0">
                <a:solidFill>
                  <a:schemeClr val="bg1"/>
                </a:solidFill>
              </a:rPr>
              <a:t>viaceré</a:t>
            </a:r>
            <a:r>
              <a:rPr lang="pt-BR" sz="3000" b="1" spc="100" dirty="0">
                <a:solidFill>
                  <a:srgbClr val="54BC9B"/>
                </a:solidFill>
              </a:rPr>
              <a:t> úrovne priority.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>
                <a:solidFill>
                  <a:srgbClr val="54BC9B"/>
                </a:solidFill>
              </a:rPr>
              <a:t>Niektoré UAV môžu riadiť let s rôznou </a:t>
            </a:r>
            <a:r>
              <a:rPr lang="sk-SK" sz="3000" b="1" spc="100" dirty="0" smtClean="0">
                <a:solidFill>
                  <a:srgbClr val="54BC9B"/>
                </a:solidFill>
              </a:rPr>
              <a:t>simuláciou </a:t>
            </a:r>
            <a:r>
              <a:rPr lang="pt-BR" sz="3000" b="1" spc="100" dirty="0" smtClean="0">
                <a:solidFill>
                  <a:srgbClr val="54BC9B"/>
                </a:solidFill>
              </a:rPr>
              <a:t>letov</a:t>
            </a:r>
            <a:r>
              <a:rPr lang="pt-BR" sz="3000" b="1" spc="100" dirty="0">
                <a:solidFill>
                  <a:srgbClr val="54BC9B"/>
                </a:solidFill>
              </a:rPr>
              <a:t>, napríklad s návrhmi VTOL.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16991" y="476676"/>
            <a:ext cx="591001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Palubný ovládač letu</a:t>
            </a:r>
            <a:endParaRPr lang="pt-BR" sz="38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6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tému...</a:t>
            </a:r>
            <a:endParaRPr lang="pt-BR" sz="3000" b="1" dirty="0">
              <a:solidFill>
                <a:schemeClr val="bg1"/>
              </a:solidFill>
            </a:endParaRP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>
                <a:solidFill>
                  <a:schemeClr val="bg1"/>
                </a:solidFill>
              </a:rPr>
              <a:t>Komponenty </a:t>
            </a:r>
            <a:r>
              <a:rPr lang="sk-SK" sz="3000" b="1" spc="300" dirty="0" err="1">
                <a:solidFill>
                  <a:schemeClr val="bg1"/>
                </a:solidFill>
              </a:rPr>
              <a:t>drona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sk-SK" sz="3000" b="1" spc="300" dirty="0" smtClean="0">
                <a:solidFill>
                  <a:schemeClr val="bg1"/>
                </a:solidFill>
              </a:rPr>
              <a:t>Letový zásobník</a:t>
            </a:r>
            <a:r>
              <a:rPr lang="pt-BR" sz="3000" b="1" spc="300" dirty="0" smtClean="0">
                <a:solidFill>
                  <a:schemeClr val="bg1"/>
                </a:solidFill>
              </a:rPr>
              <a:t> (</a:t>
            </a:r>
            <a:r>
              <a:rPr lang="sk-SK" sz="3000" b="1" spc="300" dirty="0" smtClean="0">
                <a:solidFill>
                  <a:schemeClr val="bg1"/>
                </a:solidFill>
              </a:rPr>
              <a:t>Softvér </a:t>
            </a:r>
            <a:r>
              <a:rPr lang="pt-BR" sz="3000" b="1" spc="300" dirty="0" smtClean="0">
                <a:solidFill>
                  <a:schemeClr val="bg1"/>
                </a:solidFill>
              </a:rPr>
              <a:t>Autopilot</a:t>
            </a:r>
            <a:r>
              <a:rPr lang="sk-SK" sz="3000" b="1" spc="300" dirty="0" smtClean="0">
                <a:solidFill>
                  <a:schemeClr val="bg1"/>
                </a:solidFill>
              </a:rPr>
              <a:t>a</a:t>
            </a:r>
            <a:r>
              <a:rPr lang="pt-BR" sz="3000" b="1" spc="300" dirty="0" smtClean="0">
                <a:solidFill>
                  <a:schemeClr val="bg1"/>
                </a:solidFill>
              </a:rPr>
              <a:t>) </a:t>
            </a:r>
            <a:r>
              <a:rPr lang="pt-BR" sz="3000" b="1" spc="300" dirty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159</Words>
  <Application>Microsoft Office PowerPoint</Application>
  <PresentationFormat>Prezentácia na obrazovke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37</cp:revision>
  <dcterms:created xsi:type="dcterms:W3CDTF">2017-03-08T21:43:37Z</dcterms:created>
  <dcterms:modified xsi:type="dcterms:W3CDTF">2018-01-28T11:07:37Z</dcterms:modified>
</cp:coreProperties>
</file>